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78" r:id="rId4"/>
    <p:sldId id="257" r:id="rId5"/>
    <p:sldId id="259" r:id="rId6"/>
    <p:sldId id="260" r:id="rId7"/>
    <p:sldId id="261" r:id="rId8"/>
    <p:sldId id="277" r:id="rId9"/>
    <p:sldId id="282" r:id="rId10"/>
    <p:sldId id="271" r:id="rId11"/>
    <p:sldId id="279" r:id="rId12"/>
    <p:sldId id="272" r:id="rId13"/>
    <p:sldId id="262" r:id="rId14"/>
    <p:sldId id="263" r:id="rId15"/>
    <p:sldId id="265" r:id="rId16"/>
    <p:sldId id="266" r:id="rId17"/>
    <p:sldId id="264" r:id="rId18"/>
    <p:sldId id="267" r:id="rId19"/>
    <p:sldId id="268" r:id="rId20"/>
    <p:sldId id="269" r:id="rId21"/>
    <p:sldId id="270" r:id="rId22"/>
    <p:sldId id="273" r:id="rId23"/>
    <p:sldId id="274" r:id="rId24"/>
    <p:sldId id="280" r:id="rId25"/>
    <p:sldId id="281" r:id="rId26"/>
    <p:sldId id="275" r:id="rId27"/>
    <p:sldId id="276" r:id="rId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3F4"/>
    <a:srgbClr val="EDF3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5"/>
    <p:restoredTop sz="94673"/>
  </p:normalViewPr>
  <p:slideViewPr>
    <p:cSldViewPr snapToGrid="0">
      <p:cViewPr>
        <p:scale>
          <a:sx n="132" d="100"/>
          <a:sy n="132" d="100"/>
        </p:scale>
        <p:origin x="4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76A56-9F57-82A8-7CDF-ECC2EE69D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0E0D7A-F912-5A92-6C90-6DBC7AA9D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E3CB1C-63CC-642E-9D2F-B5D577E9F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B872-1A99-0949-9AF5-9F66412BED73}" type="datetimeFigureOut">
              <a:rPr kumimoji="1" lang="ko-Kore-KR" altLang="en-US" smtClean="0"/>
              <a:t>4/11/24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703918-4FCB-9B7D-C051-0DF89C7C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7A31BA-5D80-853E-E658-136EC135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AE52-3189-924F-8735-913C3C0E7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93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ED4F1-D9A8-3D8A-E6F8-0D2C8D2C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411358-643E-70AE-DCF1-2094341AF1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1B5F2-BC61-1AEA-788E-80FAF4E6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B872-1A99-0949-9AF5-9F66412BED73}" type="datetimeFigureOut">
              <a:rPr kumimoji="1" lang="ko-Kore-KR" altLang="en-US" smtClean="0"/>
              <a:t>4/11/24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9224DB-5003-8B81-C0D9-96FB508DE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1E6724-9A44-4603-0566-9E4C67F56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AE52-3189-924F-8735-913C3C0E7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7532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E8394-3611-001D-A5EB-5C53AFD952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B8A0FD-0DF4-D4C5-DE13-4E5DB7329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DD1953-CF94-E152-C13D-14E63282C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B872-1A99-0949-9AF5-9F66412BED73}" type="datetimeFigureOut">
              <a:rPr kumimoji="1" lang="ko-Kore-KR" altLang="en-US" smtClean="0"/>
              <a:t>4/11/24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537891-253C-86CB-929B-7A5315B4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D275D2-6AFD-86C6-DB3B-DA444D1C4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AE52-3189-924F-8735-913C3C0E7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8262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ECDC9-95C0-C6AD-D5EA-D92756F5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0BC75F-1384-1348-39E2-DA2AC04D8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E6622B-F53C-63E5-E571-B96D6FBD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B872-1A99-0949-9AF5-9F66412BED73}" type="datetimeFigureOut">
              <a:rPr kumimoji="1" lang="ko-Kore-KR" altLang="en-US" smtClean="0"/>
              <a:t>4/11/24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3A0D04-005F-A2B4-351A-EAF5736A7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08367B-4BCD-056B-5AA0-87F2D3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AE52-3189-924F-8735-913C3C0E7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321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4E955-1A6F-C53C-A92E-6C061864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2DA294-2F96-9579-F0B5-07A9AFE45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81C487-4028-701F-40D0-D04A61E33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B872-1A99-0949-9AF5-9F66412BED73}" type="datetimeFigureOut">
              <a:rPr kumimoji="1" lang="ko-Kore-KR" altLang="en-US" smtClean="0"/>
              <a:t>4/11/24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8E1F41-2B47-62C8-1EED-44769B3D5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A30369-2960-1834-6DBA-A5D3A2AA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AE52-3189-924F-8735-913C3C0E7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7821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F2A18-2A82-2EC1-7B2F-CD58D6F2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656A5-8C94-D10D-759F-09271087D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BBE17-A67B-CAB3-4144-394072CB9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CF28FE-2D60-BA0C-7502-D7FCEBC7A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B872-1A99-0949-9AF5-9F66412BED73}" type="datetimeFigureOut">
              <a:rPr kumimoji="1" lang="ko-Kore-KR" altLang="en-US" smtClean="0"/>
              <a:t>4/11/24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C4E0B7-5BAA-35FE-1BED-52AF77482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EA733-3D71-7F9C-D580-CDC5766EF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AE52-3189-924F-8735-913C3C0E7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4872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07B11-EC9C-4A47-C3EA-66EFE4E98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7751B3-552C-59B7-52F5-AC9935E7E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2FEC31-1479-8FEB-F8BF-61569BF47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B01F94-FE81-ABA5-599E-4FF681B85C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5A5BCA-30CB-3693-E012-E3E081E08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D79A77-BD39-3AA2-AF3D-302A38BAC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B872-1A99-0949-9AF5-9F66412BED73}" type="datetimeFigureOut">
              <a:rPr kumimoji="1" lang="ko-Kore-KR" altLang="en-US" smtClean="0"/>
              <a:t>4/11/24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E9E075-BED3-90D7-482F-8B723FBA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428449-A0A8-FF9A-89F1-1942AF15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AE52-3189-924F-8735-913C3C0E7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4685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09DFA-A3D2-C962-CEA1-916F5E67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2DF3C6-1F26-9D52-C07E-887F9F0D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B872-1A99-0949-9AF5-9F66412BED73}" type="datetimeFigureOut">
              <a:rPr kumimoji="1" lang="ko-Kore-KR" altLang="en-US" smtClean="0"/>
              <a:t>4/11/24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FA420D-6993-E179-B952-5416DFF6E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F8F95F-C67C-2D95-B471-8F57C3BB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AE52-3189-924F-8735-913C3C0E7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4597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98A228-0F07-18D2-DBCC-8827A8174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B872-1A99-0949-9AF5-9F66412BED73}" type="datetimeFigureOut">
              <a:rPr kumimoji="1" lang="ko-Kore-KR" altLang="en-US" smtClean="0"/>
              <a:t>4/11/24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E50956-8666-DA1C-40E2-BA82A2263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F68A69-19F2-DCFB-E443-99B81779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AE52-3189-924F-8735-913C3C0E7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806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DE366-963E-2293-9344-1DFD48826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7A5EC7-9BF7-CF4C-2B9C-2D2B5C0D0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EA2A40-6EF8-CF72-6256-271BCFE1E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0C98EA-E5F8-831D-4D2D-1C90CE76A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B872-1A99-0949-9AF5-9F66412BED73}" type="datetimeFigureOut">
              <a:rPr kumimoji="1" lang="ko-Kore-KR" altLang="en-US" smtClean="0"/>
              <a:t>4/11/24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918562-7F95-1A82-8567-6BC35D5F4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24DDBD-4AC4-6BA8-68ED-F9C771860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AE52-3189-924F-8735-913C3C0E7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7680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8CE40-53FE-450A-3634-6FA763981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7518F2-404F-A70A-A548-AA9B63184C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E2DDA1-60C9-1864-4073-74FF835F0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1F47F9-59C4-D3AF-8937-3262A8814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B872-1A99-0949-9AF5-9F66412BED73}" type="datetimeFigureOut">
              <a:rPr kumimoji="1" lang="ko-Kore-KR" altLang="en-US" smtClean="0"/>
              <a:t>4/11/24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BFEBE-DC01-D708-7600-FB6F9DD90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AA5F47-4E23-E0A8-A9E8-0B3779117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AE52-3189-924F-8735-913C3C0E7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5944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EEE9F3-A3AE-BBAA-F4B0-A2121D1A9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90689-85E3-E7E0-5453-B508C5594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375C8C-7E51-00BA-574F-DAA6EE6BE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EB872-1A99-0949-9AF5-9F66412BED73}" type="datetimeFigureOut">
              <a:rPr kumimoji="1" lang="ko-Kore-KR" altLang="en-US" smtClean="0"/>
              <a:t>4/11/24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2DF6CA-9795-8CB3-DC94-6B3AB65AE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97D7D7-4A64-AFBA-9E2B-793990921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FAE52-3189-924F-8735-913C3C0E77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7964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77EA4E5-8C76-F933-C6AC-315C15958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1495D5F-627C-D6E9-7BF1-4B4DEB5E025A}"/>
              </a:ext>
            </a:extLst>
          </p:cNvPr>
          <p:cNvSpPr/>
          <p:nvPr/>
        </p:nvSpPr>
        <p:spPr>
          <a:xfrm>
            <a:off x="1" y="158261"/>
            <a:ext cx="8951802" cy="6699739"/>
          </a:xfrm>
          <a:prstGeom prst="roundRect">
            <a:avLst>
              <a:gd name="adj" fmla="val 598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9E314-F820-BD4C-8201-AFA5BF690731}"/>
              </a:ext>
            </a:extLst>
          </p:cNvPr>
          <p:cNvSpPr txBox="1"/>
          <p:nvPr/>
        </p:nvSpPr>
        <p:spPr>
          <a:xfrm>
            <a:off x="164740" y="307732"/>
            <a:ext cx="2149948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테스트 기록</a:t>
            </a:r>
            <a:r>
              <a:rPr kumimoji="1" lang="en-US" altLang="ko-KR" sz="14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/</a:t>
            </a:r>
            <a:r>
              <a:rPr kumimoji="1" lang="ko-KR" altLang="en-US" sz="14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실행 브라우저</a:t>
            </a:r>
            <a:endParaRPr kumimoji="1" lang="ko-Kore-KR" altLang="en-US" sz="14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7389F-0C7F-B201-473E-FAFBD3E81D5C}"/>
              </a:ext>
            </a:extLst>
          </p:cNvPr>
          <p:cNvSpPr txBox="1"/>
          <p:nvPr/>
        </p:nvSpPr>
        <p:spPr>
          <a:xfrm>
            <a:off x="9182564" y="307731"/>
            <a:ext cx="1160895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b="1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Reliv</a:t>
            </a:r>
            <a:r>
              <a:rPr kumimoji="1" lang="en-US" altLang="ko-KR" sz="14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14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에디터</a:t>
            </a:r>
            <a:endParaRPr kumimoji="1" lang="ko-Kore-KR" altLang="en-US" sz="14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382118-1C4C-8B67-DA9A-034B48502B5E}"/>
              </a:ext>
            </a:extLst>
          </p:cNvPr>
          <p:cNvSpPr/>
          <p:nvPr/>
        </p:nvSpPr>
        <p:spPr>
          <a:xfrm>
            <a:off x="8985738" y="158260"/>
            <a:ext cx="3172327" cy="6699739"/>
          </a:xfrm>
          <a:prstGeom prst="roundRect">
            <a:avLst>
              <a:gd name="adj" fmla="val 598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323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2D916C9-846B-7CDF-3329-30989D7083DA}"/>
              </a:ext>
            </a:extLst>
          </p:cNvPr>
          <p:cNvGrpSpPr/>
          <p:nvPr/>
        </p:nvGrpSpPr>
        <p:grpSpPr>
          <a:xfrm>
            <a:off x="913653" y="69011"/>
            <a:ext cx="9857541" cy="6450453"/>
            <a:chOff x="913653" y="69011"/>
            <a:chExt cx="9857541" cy="6450453"/>
          </a:xfrm>
        </p:grpSpPr>
        <p:pic>
          <p:nvPicPr>
            <p:cNvPr id="3" name="그림 2" descr="텍스트, 소프트웨어, 멀티미디어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2A16B133-1DE5-5C95-FE87-6F975B1EC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653" y="69011"/>
              <a:ext cx="9857541" cy="6450453"/>
            </a:xfrm>
            <a:prstGeom prst="rect">
              <a:avLst/>
            </a:prstGeom>
          </p:spPr>
        </p:pic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56B8D55B-C228-7A66-4EA6-71A25DBFC446}"/>
                </a:ext>
              </a:extLst>
            </p:cNvPr>
            <p:cNvSpPr/>
            <p:nvPr/>
          </p:nvSpPr>
          <p:spPr>
            <a:xfrm>
              <a:off x="7451245" y="1053587"/>
              <a:ext cx="1106159" cy="438783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72098639-E525-2721-447F-AF05F2AFC085}"/>
                </a:ext>
              </a:extLst>
            </p:cNvPr>
            <p:cNvSpPr/>
            <p:nvPr/>
          </p:nvSpPr>
          <p:spPr>
            <a:xfrm>
              <a:off x="1944717" y="2025496"/>
              <a:ext cx="306777" cy="1554466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3029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529C12-186D-B8A6-B4B7-6BD79B6EEBED}"/>
              </a:ext>
            </a:extLst>
          </p:cNvPr>
          <p:cNvGrpSpPr/>
          <p:nvPr/>
        </p:nvGrpSpPr>
        <p:grpSpPr>
          <a:xfrm>
            <a:off x="427515" y="0"/>
            <a:ext cx="10604373" cy="6620719"/>
            <a:chOff x="427515" y="0"/>
            <a:chExt cx="10604373" cy="6620719"/>
          </a:xfrm>
        </p:grpSpPr>
        <p:pic>
          <p:nvPicPr>
            <p:cNvPr id="5" name="그림 4" descr="스크린샷, 소프트웨어, 멀티미디어 소프트웨어, 그래픽 소프트웨어이(가) 표시된 사진&#10;&#10;자동 생성된 설명">
              <a:extLst>
                <a:ext uri="{FF2B5EF4-FFF2-40B4-BE49-F238E27FC236}">
                  <a16:creationId xmlns:a16="http://schemas.microsoft.com/office/drawing/2014/main" id="{C7005628-6E02-FCE1-7A18-CEBF7A7BD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515" y="0"/>
              <a:ext cx="10604373" cy="6620719"/>
            </a:xfrm>
            <a:prstGeom prst="rect">
              <a:avLst/>
            </a:prstGeom>
          </p:spPr>
        </p:pic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56B8D55B-C228-7A66-4EA6-71A25DBFC446}"/>
                </a:ext>
              </a:extLst>
            </p:cNvPr>
            <p:cNvSpPr/>
            <p:nvPr/>
          </p:nvSpPr>
          <p:spPr>
            <a:xfrm>
              <a:off x="8670446" y="817613"/>
              <a:ext cx="1063490" cy="411420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72098639-E525-2721-447F-AF05F2AFC085}"/>
                </a:ext>
              </a:extLst>
            </p:cNvPr>
            <p:cNvSpPr/>
            <p:nvPr/>
          </p:nvSpPr>
          <p:spPr>
            <a:xfrm>
              <a:off x="2465578" y="1703614"/>
              <a:ext cx="299394" cy="800100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9220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48A976C-820F-7349-9417-42107CB84DA9}"/>
              </a:ext>
            </a:extLst>
          </p:cNvPr>
          <p:cNvGrpSpPr/>
          <p:nvPr/>
        </p:nvGrpSpPr>
        <p:grpSpPr>
          <a:xfrm>
            <a:off x="603787" y="0"/>
            <a:ext cx="10984425" cy="6858000"/>
            <a:chOff x="603787" y="0"/>
            <a:chExt cx="10984425" cy="6858000"/>
          </a:xfrm>
        </p:grpSpPr>
        <p:pic>
          <p:nvPicPr>
            <p:cNvPr id="3" name="그림 2" descr="소프트웨어, 텍스트, 멀티미디어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86C24CCC-B7C7-B517-51DE-505D1ECA0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3787" y="0"/>
              <a:ext cx="10984425" cy="6858000"/>
            </a:xfrm>
            <a:prstGeom prst="rect">
              <a:avLst/>
            </a:prstGeom>
          </p:spPr>
        </p:pic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E35BDD73-EB1D-5430-E8B2-2884F7D78F00}"/>
                </a:ext>
              </a:extLst>
            </p:cNvPr>
            <p:cNvSpPr/>
            <p:nvPr/>
          </p:nvSpPr>
          <p:spPr>
            <a:xfrm>
              <a:off x="662142" y="261180"/>
              <a:ext cx="296863" cy="251776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9768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컴퓨터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1D317CD-009E-A0E1-9CF5-F71E8EBE2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0" t="2995" r="8909" b="6212"/>
          <a:stretch/>
        </p:blipFill>
        <p:spPr>
          <a:xfrm>
            <a:off x="11245658" y="248693"/>
            <a:ext cx="2959577" cy="622646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C9798CD-8196-EF17-6C1A-16B3F0814C6F}"/>
              </a:ext>
            </a:extLst>
          </p:cNvPr>
          <p:cNvGrpSpPr/>
          <p:nvPr/>
        </p:nvGrpSpPr>
        <p:grpSpPr>
          <a:xfrm>
            <a:off x="1858106" y="314891"/>
            <a:ext cx="7858650" cy="6228218"/>
            <a:chOff x="1858106" y="314891"/>
            <a:chExt cx="7858650" cy="622821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0B6A57-B11B-2132-F665-AD070B8C885D}"/>
                </a:ext>
              </a:extLst>
            </p:cNvPr>
            <p:cNvSpPr/>
            <p:nvPr/>
          </p:nvSpPr>
          <p:spPr>
            <a:xfrm>
              <a:off x="1858106" y="315767"/>
              <a:ext cx="7858650" cy="6226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8" name="그림 7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7BE888BB-CFF7-8B94-3981-F10FFA372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3678" y="314891"/>
              <a:ext cx="3298844" cy="6228218"/>
            </a:xfrm>
            <a:prstGeom prst="rect">
              <a:avLst/>
            </a:prstGeom>
          </p:spPr>
        </p:pic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67DD694F-0253-B64C-BBDC-A9377750EB33}"/>
                </a:ext>
              </a:extLst>
            </p:cNvPr>
            <p:cNvSpPr/>
            <p:nvPr/>
          </p:nvSpPr>
          <p:spPr>
            <a:xfrm>
              <a:off x="7152369" y="1247787"/>
              <a:ext cx="245409" cy="246524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6712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3A648BE-641E-A3BB-1D44-362E535A94E5}"/>
              </a:ext>
            </a:extLst>
          </p:cNvPr>
          <p:cNvGrpSpPr/>
          <p:nvPr/>
        </p:nvGrpSpPr>
        <p:grpSpPr>
          <a:xfrm>
            <a:off x="2166675" y="315765"/>
            <a:ext cx="7858650" cy="6226466"/>
            <a:chOff x="2166675" y="315765"/>
            <a:chExt cx="7858650" cy="622646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0B6A57-B11B-2132-F665-AD070B8C885D}"/>
                </a:ext>
              </a:extLst>
            </p:cNvPr>
            <p:cNvSpPr/>
            <p:nvPr/>
          </p:nvSpPr>
          <p:spPr>
            <a:xfrm>
              <a:off x="2166675" y="315766"/>
              <a:ext cx="7858650" cy="6226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0680BC3-AF6C-36A9-E3F5-84EC89C46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0534" y="315765"/>
              <a:ext cx="2950932" cy="6226466"/>
            </a:xfrm>
            <a:prstGeom prst="rect">
              <a:avLst/>
            </a:prstGeom>
          </p:spPr>
        </p:pic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1FD9F606-95E1-1791-AC83-1812938677FD}"/>
                </a:ext>
              </a:extLst>
            </p:cNvPr>
            <p:cNvSpPr/>
            <p:nvPr/>
          </p:nvSpPr>
          <p:spPr>
            <a:xfrm>
              <a:off x="5928528" y="2722732"/>
              <a:ext cx="1125416" cy="241532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81834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B7189B9-8702-749E-DA2E-A2F4F36CF8C3}"/>
              </a:ext>
            </a:extLst>
          </p:cNvPr>
          <p:cNvGrpSpPr/>
          <p:nvPr/>
        </p:nvGrpSpPr>
        <p:grpSpPr>
          <a:xfrm>
            <a:off x="2166675" y="315765"/>
            <a:ext cx="7858650" cy="6226466"/>
            <a:chOff x="2166675" y="315765"/>
            <a:chExt cx="7858650" cy="622646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0B6A57-B11B-2132-F665-AD070B8C885D}"/>
                </a:ext>
              </a:extLst>
            </p:cNvPr>
            <p:cNvSpPr/>
            <p:nvPr/>
          </p:nvSpPr>
          <p:spPr>
            <a:xfrm>
              <a:off x="2166675" y="315766"/>
              <a:ext cx="7858650" cy="6226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0680BC3-AF6C-36A9-E3F5-84EC89C46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0534" y="315765"/>
              <a:ext cx="2950932" cy="6226466"/>
            </a:xfrm>
            <a:prstGeom prst="rect">
              <a:avLst/>
            </a:prstGeom>
          </p:spPr>
        </p:pic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1FD9F606-95E1-1791-AC83-1812938677FD}"/>
                </a:ext>
              </a:extLst>
            </p:cNvPr>
            <p:cNvSpPr/>
            <p:nvPr/>
          </p:nvSpPr>
          <p:spPr>
            <a:xfrm>
              <a:off x="5928528" y="2523035"/>
              <a:ext cx="1125416" cy="241532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2440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0489760-A7F1-AF6E-B329-20466330F9F8}"/>
              </a:ext>
            </a:extLst>
          </p:cNvPr>
          <p:cNvGrpSpPr/>
          <p:nvPr/>
        </p:nvGrpSpPr>
        <p:grpSpPr>
          <a:xfrm>
            <a:off x="2166675" y="315765"/>
            <a:ext cx="7858650" cy="6226466"/>
            <a:chOff x="2166675" y="315765"/>
            <a:chExt cx="7858650" cy="622646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0B6A57-B11B-2132-F665-AD070B8C885D}"/>
                </a:ext>
              </a:extLst>
            </p:cNvPr>
            <p:cNvSpPr/>
            <p:nvPr/>
          </p:nvSpPr>
          <p:spPr>
            <a:xfrm>
              <a:off x="2166675" y="315766"/>
              <a:ext cx="7858650" cy="6226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0680BC3-AF6C-36A9-E3F5-84EC89C46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0534" y="315765"/>
              <a:ext cx="2950932" cy="6226466"/>
            </a:xfrm>
            <a:prstGeom prst="rect">
              <a:avLst/>
            </a:prstGeom>
          </p:spPr>
        </p:pic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1FD9F606-95E1-1791-AC83-1812938677FD}"/>
                </a:ext>
              </a:extLst>
            </p:cNvPr>
            <p:cNvSpPr/>
            <p:nvPr/>
          </p:nvSpPr>
          <p:spPr>
            <a:xfrm>
              <a:off x="5928528" y="2344360"/>
              <a:ext cx="1125416" cy="241532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0694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7463F6D-372E-8794-B0A6-0A59A4E5DA99}"/>
              </a:ext>
            </a:extLst>
          </p:cNvPr>
          <p:cNvGrpSpPr/>
          <p:nvPr/>
        </p:nvGrpSpPr>
        <p:grpSpPr>
          <a:xfrm>
            <a:off x="2166675" y="217055"/>
            <a:ext cx="7858650" cy="6325177"/>
            <a:chOff x="2166675" y="217055"/>
            <a:chExt cx="7858650" cy="63251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0B6A57-B11B-2132-F665-AD070B8C885D}"/>
                </a:ext>
              </a:extLst>
            </p:cNvPr>
            <p:cNvSpPr/>
            <p:nvPr/>
          </p:nvSpPr>
          <p:spPr>
            <a:xfrm>
              <a:off x="2166675" y="315767"/>
              <a:ext cx="7858650" cy="6226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380B32D-B571-79BF-4F0A-585DE07CF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38" t="3164" r="9038" b="6044"/>
            <a:stretch/>
          </p:blipFill>
          <p:spPr>
            <a:xfrm>
              <a:off x="4622799" y="217055"/>
              <a:ext cx="2946401" cy="6226465"/>
            </a:xfrm>
            <a:prstGeom prst="rect">
              <a:avLst/>
            </a:prstGeom>
          </p:spPr>
        </p:pic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F8427F65-2879-8FA7-CF56-436B6011E3DA}"/>
                </a:ext>
              </a:extLst>
            </p:cNvPr>
            <p:cNvSpPr/>
            <p:nvPr/>
          </p:nvSpPr>
          <p:spPr>
            <a:xfrm>
              <a:off x="7194204" y="1496835"/>
              <a:ext cx="245409" cy="246524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1267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C63931D-85F9-3FD5-14A6-288B2C2D3F61}"/>
              </a:ext>
            </a:extLst>
          </p:cNvPr>
          <p:cNvGrpSpPr/>
          <p:nvPr/>
        </p:nvGrpSpPr>
        <p:grpSpPr>
          <a:xfrm>
            <a:off x="2166675" y="315766"/>
            <a:ext cx="7858650" cy="6226466"/>
            <a:chOff x="2166675" y="315766"/>
            <a:chExt cx="7858650" cy="6226466"/>
          </a:xfrm>
        </p:grpSpPr>
        <p:pic>
          <p:nvPicPr>
            <p:cNvPr id="3" name="그림 2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438C61D6-05DE-D260-194E-E6DE8F925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7643" y="315766"/>
              <a:ext cx="3297916" cy="6226465"/>
            </a:xfrm>
            <a:prstGeom prst="rect">
              <a:avLst/>
            </a:prstGeom>
          </p:spPr>
        </p:pic>
        <p:pic>
          <p:nvPicPr>
            <p:cNvPr id="8" name="그림 7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DA90CFED-3D73-02CE-02AF-FD9A14DC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6441" y="315766"/>
              <a:ext cx="3297916" cy="622646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0B6A57-B11B-2132-F665-AD070B8C885D}"/>
                </a:ext>
              </a:extLst>
            </p:cNvPr>
            <p:cNvSpPr/>
            <p:nvPr/>
          </p:nvSpPr>
          <p:spPr>
            <a:xfrm>
              <a:off x="2166675" y="315767"/>
              <a:ext cx="7858650" cy="6226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DA690F83-7366-5FBE-D2C0-C878DA1922E7}"/>
                </a:ext>
              </a:extLst>
            </p:cNvPr>
            <p:cNvSpPr/>
            <p:nvPr/>
          </p:nvSpPr>
          <p:spPr>
            <a:xfrm>
              <a:off x="4274126" y="2312855"/>
              <a:ext cx="1225526" cy="241532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E899B494-136B-F422-ECF9-09867CD12151}"/>
                </a:ext>
              </a:extLst>
            </p:cNvPr>
            <p:cNvSpPr/>
            <p:nvPr/>
          </p:nvSpPr>
          <p:spPr>
            <a:xfrm>
              <a:off x="6457068" y="1748843"/>
              <a:ext cx="838254" cy="241532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1EEEC3B-DC00-B77B-1DBA-C92425093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045" t="3139" r="8945" b="94399"/>
            <a:stretch/>
          </p:blipFill>
          <p:spPr>
            <a:xfrm>
              <a:off x="2862523" y="315767"/>
              <a:ext cx="2949498" cy="168865"/>
            </a:xfrm>
            <a:prstGeom prst="rect">
              <a:avLst/>
            </a:prstGeom>
          </p:spPr>
        </p:pic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B3A1F9A5-CC9D-B03D-E3C3-026FA122C2FF}"/>
                </a:ext>
              </a:extLst>
            </p:cNvPr>
            <p:cNvSpPr/>
            <p:nvPr/>
          </p:nvSpPr>
          <p:spPr>
            <a:xfrm>
              <a:off x="8743068" y="1748843"/>
              <a:ext cx="480445" cy="241532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7848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226DCB2-A348-ECB2-DF4B-BEEB33E0A07D}"/>
              </a:ext>
            </a:extLst>
          </p:cNvPr>
          <p:cNvGrpSpPr/>
          <p:nvPr/>
        </p:nvGrpSpPr>
        <p:grpSpPr>
          <a:xfrm>
            <a:off x="1858106" y="315767"/>
            <a:ext cx="7858650" cy="6226465"/>
            <a:chOff x="1858106" y="315767"/>
            <a:chExt cx="7858650" cy="622646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5B5172-B8BE-6B3D-EE64-0B35547F097C}"/>
                </a:ext>
              </a:extLst>
            </p:cNvPr>
            <p:cNvGrpSpPr/>
            <p:nvPr/>
          </p:nvGrpSpPr>
          <p:grpSpPr>
            <a:xfrm>
              <a:off x="1858106" y="315767"/>
              <a:ext cx="7858650" cy="6226465"/>
              <a:chOff x="1858106" y="315767"/>
              <a:chExt cx="7858650" cy="6226465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A0B6A57-B11B-2132-F665-AD070B8C885D}"/>
                  </a:ext>
                </a:extLst>
              </p:cNvPr>
              <p:cNvSpPr/>
              <p:nvPr/>
            </p:nvSpPr>
            <p:spPr>
              <a:xfrm>
                <a:off x="1858106" y="315767"/>
                <a:ext cx="7858650" cy="62264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872C1CED-B150-7A1C-5AD7-3F7CFDC5EE54}"/>
                  </a:ext>
                </a:extLst>
              </p:cNvPr>
              <p:cNvGrpSpPr/>
              <p:nvPr/>
            </p:nvGrpSpPr>
            <p:grpSpPr>
              <a:xfrm>
                <a:off x="4307643" y="315767"/>
                <a:ext cx="2959577" cy="6226465"/>
                <a:chOff x="1832190" y="397949"/>
                <a:chExt cx="2959577" cy="6226465"/>
              </a:xfrm>
            </p:grpSpPr>
            <p:pic>
              <p:nvPicPr>
                <p:cNvPr id="3" name="그림 2" descr="텍스트, 소프트웨어, 컴퓨터, 멀티미디어 소프트웨어이(가) 표시된 사진&#10;&#10;자동 생성된 설명">
                  <a:extLst>
                    <a:ext uri="{FF2B5EF4-FFF2-40B4-BE49-F238E27FC236}">
                      <a16:creationId xmlns:a16="http://schemas.microsoft.com/office/drawing/2014/main" id="{71D317CD-009E-A0E1-9CF5-F71E8EBE29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00" t="2995" r="8909" b="6212"/>
                <a:stretch/>
              </p:blipFill>
              <p:spPr>
                <a:xfrm>
                  <a:off x="1832190" y="397949"/>
                  <a:ext cx="2959577" cy="6226465"/>
                </a:xfrm>
                <a:prstGeom prst="rect">
                  <a:avLst/>
                </a:prstGeom>
              </p:spPr>
            </p:pic>
            <p:sp>
              <p:nvSpPr>
                <p:cNvPr id="4" name="모서리가 둥근 직사각형 3">
                  <a:extLst>
                    <a:ext uri="{FF2B5EF4-FFF2-40B4-BE49-F238E27FC236}">
                      <a16:creationId xmlns:a16="http://schemas.microsoft.com/office/drawing/2014/main" id="{67DD694F-0253-B64C-BBDC-A9377750EB33}"/>
                    </a:ext>
                  </a:extLst>
                </p:cNvPr>
                <p:cNvSpPr/>
                <p:nvPr/>
              </p:nvSpPr>
              <p:spPr>
                <a:xfrm>
                  <a:off x="4514850" y="1237371"/>
                  <a:ext cx="245409" cy="246524"/>
                </a:xfrm>
                <a:prstGeom prst="roundRect">
                  <a:avLst>
                    <a:gd name="adj" fmla="val 598"/>
                  </a:avLst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</p:grp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FCCB5851-318B-607E-65C2-BE3CA228BD30}"/>
                </a:ext>
              </a:extLst>
            </p:cNvPr>
            <p:cNvSpPr/>
            <p:nvPr/>
          </p:nvSpPr>
          <p:spPr>
            <a:xfrm>
              <a:off x="5987590" y="2195415"/>
              <a:ext cx="1279629" cy="241532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9316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77EA4E5-8C76-F933-C6AC-315C15958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382118-1C4C-8B67-DA9A-034B48502B5E}"/>
              </a:ext>
            </a:extLst>
          </p:cNvPr>
          <p:cNvSpPr/>
          <p:nvPr/>
        </p:nvSpPr>
        <p:spPr>
          <a:xfrm>
            <a:off x="8999578" y="6591719"/>
            <a:ext cx="1651676" cy="266282"/>
          </a:xfrm>
          <a:prstGeom prst="roundRect">
            <a:avLst>
              <a:gd name="adj" fmla="val 59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9729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A6E457-E56F-D706-4CD9-C1613F12F2D7}"/>
              </a:ext>
            </a:extLst>
          </p:cNvPr>
          <p:cNvGrpSpPr/>
          <p:nvPr/>
        </p:nvGrpSpPr>
        <p:grpSpPr>
          <a:xfrm>
            <a:off x="1858106" y="315767"/>
            <a:ext cx="7858650" cy="6226465"/>
            <a:chOff x="1858106" y="315767"/>
            <a:chExt cx="7858650" cy="622646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6564D9-EC9F-01DA-2ABA-4097A840D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5900" y="315767"/>
              <a:ext cx="2950933" cy="622646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0B6A57-B11B-2132-F665-AD070B8C885D}"/>
                </a:ext>
              </a:extLst>
            </p:cNvPr>
            <p:cNvSpPr/>
            <p:nvPr/>
          </p:nvSpPr>
          <p:spPr>
            <a:xfrm>
              <a:off x="1858106" y="315767"/>
              <a:ext cx="7858650" cy="6226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FCCB5851-318B-607E-65C2-BE3CA228BD30}"/>
                </a:ext>
              </a:extLst>
            </p:cNvPr>
            <p:cNvSpPr/>
            <p:nvPr/>
          </p:nvSpPr>
          <p:spPr>
            <a:xfrm>
              <a:off x="4697238" y="1812860"/>
              <a:ext cx="182671" cy="241532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4E7A59D2-E8B1-FE2A-605E-E6D02E3B6AD0}"/>
                </a:ext>
              </a:extLst>
            </p:cNvPr>
            <p:cNvSpPr/>
            <p:nvPr/>
          </p:nvSpPr>
          <p:spPr>
            <a:xfrm>
              <a:off x="4833256" y="2338485"/>
              <a:ext cx="1847462" cy="241532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0782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226DCB2-A348-ECB2-DF4B-BEEB33E0A07D}"/>
              </a:ext>
            </a:extLst>
          </p:cNvPr>
          <p:cNvGrpSpPr/>
          <p:nvPr/>
        </p:nvGrpSpPr>
        <p:grpSpPr>
          <a:xfrm>
            <a:off x="1858106" y="315767"/>
            <a:ext cx="7858650" cy="6226465"/>
            <a:chOff x="1858106" y="315767"/>
            <a:chExt cx="7858650" cy="622646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5B5172-B8BE-6B3D-EE64-0B35547F097C}"/>
                </a:ext>
              </a:extLst>
            </p:cNvPr>
            <p:cNvGrpSpPr/>
            <p:nvPr/>
          </p:nvGrpSpPr>
          <p:grpSpPr>
            <a:xfrm>
              <a:off x="1858106" y="315767"/>
              <a:ext cx="7858650" cy="6226465"/>
              <a:chOff x="1858106" y="315767"/>
              <a:chExt cx="7858650" cy="6226465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A0B6A57-B11B-2132-F665-AD070B8C885D}"/>
                  </a:ext>
                </a:extLst>
              </p:cNvPr>
              <p:cNvSpPr/>
              <p:nvPr/>
            </p:nvSpPr>
            <p:spPr>
              <a:xfrm>
                <a:off x="1858106" y="315767"/>
                <a:ext cx="7858650" cy="62264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872C1CED-B150-7A1C-5AD7-3F7CFDC5EE54}"/>
                  </a:ext>
                </a:extLst>
              </p:cNvPr>
              <p:cNvGrpSpPr/>
              <p:nvPr/>
            </p:nvGrpSpPr>
            <p:grpSpPr>
              <a:xfrm>
                <a:off x="4307643" y="315767"/>
                <a:ext cx="2959577" cy="6226465"/>
                <a:chOff x="1832190" y="397949"/>
                <a:chExt cx="2959577" cy="6226465"/>
              </a:xfrm>
            </p:grpSpPr>
            <p:pic>
              <p:nvPicPr>
                <p:cNvPr id="3" name="그림 2" descr="텍스트, 소프트웨어, 컴퓨터, 멀티미디어 소프트웨어이(가) 표시된 사진&#10;&#10;자동 생성된 설명">
                  <a:extLst>
                    <a:ext uri="{FF2B5EF4-FFF2-40B4-BE49-F238E27FC236}">
                      <a16:creationId xmlns:a16="http://schemas.microsoft.com/office/drawing/2014/main" id="{71D317CD-009E-A0E1-9CF5-F71E8EBE29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00" t="2995" r="8909" b="6212"/>
                <a:stretch/>
              </p:blipFill>
              <p:spPr>
                <a:xfrm>
                  <a:off x="1832190" y="397949"/>
                  <a:ext cx="2959577" cy="6226465"/>
                </a:xfrm>
                <a:prstGeom prst="rect">
                  <a:avLst/>
                </a:prstGeom>
              </p:spPr>
            </p:pic>
            <p:sp>
              <p:nvSpPr>
                <p:cNvPr id="4" name="모서리가 둥근 직사각형 3">
                  <a:extLst>
                    <a:ext uri="{FF2B5EF4-FFF2-40B4-BE49-F238E27FC236}">
                      <a16:creationId xmlns:a16="http://schemas.microsoft.com/office/drawing/2014/main" id="{67DD694F-0253-B64C-BBDC-A9377750EB33}"/>
                    </a:ext>
                  </a:extLst>
                </p:cNvPr>
                <p:cNvSpPr/>
                <p:nvPr/>
              </p:nvSpPr>
              <p:spPr>
                <a:xfrm>
                  <a:off x="4514850" y="1237371"/>
                  <a:ext cx="245409" cy="246524"/>
                </a:xfrm>
                <a:prstGeom prst="roundRect">
                  <a:avLst>
                    <a:gd name="adj" fmla="val 598"/>
                  </a:avLst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</p:grp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FCCB5851-318B-607E-65C2-BE3CA228BD30}"/>
                </a:ext>
              </a:extLst>
            </p:cNvPr>
            <p:cNvSpPr/>
            <p:nvPr/>
          </p:nvSpPr>
          <p:spPr>
            <a:xfrm>
              <a:off x="5987590" y="2008934"/>
              <a:ext cx="1279629" cy="241532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68018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12698D-EDC1-0233-3D4D-DA51AB0D5962}"/>
              </a:ext>
            </a:extLst>
          </p:cNvPr>
          <p:cNvGrpSpPr/>
          <p:nvPr/>
        </p:nvGrpSpPr>
        <p:grpSpPr>
          <a:xfrm>
            <a:off x="2166674" y="315765"/>
            <a:ext cx="7858650" cy="6226465"/>
            <a:chOff x="2166674" y="315765"/>
            <a:chExt cx="7858650" cy="6226465"/>
          </a:xfrm>
        </p:grpSpPr>
        <p:pic>
          <p:nvPicPr>
            <p:cNvPr id="10" name="그림 9" descr="스크린샷, 텍스트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9978EF4D-80E6-A3CB-008C-C5F9D7866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0534" y="315765"/>
              <a:ext cx="2950931" cy="622646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0B6A57-B11B-2132-F665-AD070B8C885D}"/>
                </a:ext>
              </a:extLst>
            </p:cNvPr>
            <p:cNvSpPr/>
            <p:nvPr/>
          </p:nvSpPr>
          <p:spPr>
            <a:xfrm>
              <a:off x="2166674" y="315765"/>
              <a:ext cx="7858650" cy="6226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FCCB5851-318B-607E-65C2-BE3CA228BD30}"/>
                </a:ext>
              </a:extLst>
            </p:cNvPr>
            <p:cNvSpPr/>
            <p:nvPr/>
          </p:nvSpPr>
          <p:spPr>
            <a:xfrm>
              <a:off x="4816370" y="1983054"/>
              <a:ext cx="1791464" cy="553112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75741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E1DAA18-74E4-F16F-31C6-A927CE409353}"/>
              </a:ext>
            </a:extLst>
          </p:cNvPr>
          <p:cNvGrpSpPr/>
          <p:nvPr/>
        </p:nvGrpSpPr>
        <p:grpSpPr>
          <a:xfrm>
            <a:off x="2166674" y="315765"/>
            <a:ext cx="7858650" cy="6226465"/>
            <a:chOff x="2166674" y="315765"/>
            <a:chExt cx="7858650" cy="6226465"/>
          </a:xfrm>
        </p:grpSpPr>
        <p:pic>
          <p:nvPicPr>
            <p:cNvPr id="6" name="그림 5" descr="스크린샷, 텍스트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CBDC359C-0186-0AFA-D647-89AAE48F9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0533" y="315765"/>
              <a:ext cx="2950931" cy="622646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0B6A57-B11B-2132-F665-AD070B8C885D}"/>
                </a:ext>
              </a:extLst>
            </p:cNvPr>
            <p:cNvSpPr/>
            <p:nvPr/>
          </p:nvSpPr>
          <p:spPr>
            <a:xfrm>
              <a:off x="2166674" y="315765"/>
              <a:ext cx="7858650" cy="6226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FCCB5851-318B-607E-65C2-BE3CA228BD30}"/>
                </a:ext>
              </a:extLst>
            </p:cNvPr>
            <p:cNvSpPr/>
            <p:nvPr/>
          </p:nvSpPr>
          <p:spPr>
            <a:xfrm>
              <a:off x="4655037" y="1353325"/>
              <a:ext cx="1374827" cy="1269105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7823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71AD2B-9651-13BA-456B-13AC4B5616F4}"/>
              </a:ext>
            </a:extLst>
          </p:cNvPr>
          <p:cNvGrpSpPr/>
          <p:nvPr/>
        </p:nvGrpSpPr>
        <p:grpSpPr>
          <a:xfrm>
            <a:off x="2166674" y="315765"/>
            <a:ext cx="7858650" cy="6226465"/>
            <a:chOff x="2166674" y="315765"/>
            <a:chExt cx="7858650" cy="622646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0B6A57-B11B-2132-F665-AD070B8C885D}"/>
                </a:ext>
              </a:extLst>
            </p:cNvPr>
            <p:cNvSpPr/>
            <p:nvPr/>
          </p:nvSpPr>
          <p:spPr>
            <a:xfrm>
              <a:off x="2166674" y="315765"/>
              <a:ext cx="7858650" cy="6226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" name="그림 2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4CFF195-3704-43C3-38E8-87CAB21B5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7463" y="315765"/>
              <a:ext cx="3288156" cy="6208038"/>
            </a:xfrm>
            <a:prstGeom prst="rect">
              <a:avLst/>
            </a:prstGeom>
          </p:spPr>
        </p:pic>
        <p:pic>
          <p:nvPicPr>
            <p:cNvPr id="9" name="그림 8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72CBA79E-B389-3CB3-0736-8DC7FD30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4015" y="315765"/>
              <a:ext cx="3288155" cy="6208036"/>
            </a:xfrm>
            <a:prstGeom prst="rect">
              <a:avLst/>
            </a:prstGeom>
          </p:spPr>
        </p:pic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FCCB5851-318B-607E-65C2-BE3CA228BD30}"/>
                </a:ext>
              </a:extLst>
            </p:cNvPr>
            <p:cNvSpPr/>
            <p:nvPr/>
          </p:nvSpPr>
          <p:spPr>
            <a:xfrm>
              <a:off x="4333683" y="2672263"/>
              <a:ext cx="1421936" cy="272416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A7536F5-A791-90A6-961A-2F0EFB73DBD9}"/>
                </a:ext>
              </a:extLst>
            </p:cNvPr>
            <p:cNvSpPr/>
            <p:nvPr/>
          </p:nvSpPr>
          <p:spPr>
            <a:xfrm>
              <a:off x="5477975" y="1259334"/>
              <a:ext cx="221390" cy="202673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07234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58CE52D-DDCD-322D-8384-F6D3DF3F8E5C}"/>
              </a:ext>
            </a:extLst>
          </p:cNvPr>
          <p:cNvGrpSpPr/>
          <p:nvPr/>
        </p:nvGrpSpPr>
        <p:grpSpPr>
          <a:xfrm>
            <a:off x="2166674" y="315765"/>
            <a:ext cx="7858650" cy="6244899"/>
            <a:chOff x="2166674" y="315765"/>
            <a:chExt cx="7858650" cy="6244899"/>
          </a:xfrm>
        </p:grpSpPr>
        <p:pic>
          <p:nvPicPr>
            <p:cNvPr id="4" name="그림 3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26E1E498-93FE-1723-277B-EF91B23FE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4016" y="334199"/>
              <a:ext cx="3297916" cy="6226465"/>
            </a:xfrm>
            <a:prstGeom prst="rect">
              <a:avLst/>
            </a:prstGeom>
          </p:spPr>
        </p:pic>
        <p:pic>
          <p:nvPicPr>
            <p:cNvPr id="12" name="그림 11" descr="스크린샷, 텍스트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3106E58C-584C-9172-249B-CA486AED4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5525" y="324979"/>
              <a:ext cx="3288154" cy="620803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0B6A57-B11B-2132-F665-AD070B8C885D}"/>
                </a:ext>
              </a:extLst>
            </p:cNvPr>
            <p:cNvSpPr/>
            <p:nvPr/>
          </p:nvSpPr>
          <p:spPr>
            <a:xfrm>
              <a:off x="2166674" y="315765"/>
              <a:ext cx="7858650" cy="6226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FCCB5851-318B-607E-65C2-BE3CA228BD30}"/>
                </a:ext>
              </a:extLst>
            </p:cNvPr>
            <p:cNvSpPr/>
            <p:nvPr/>
          </p:nvSpPr>
          <p:spPr>
            <a:xfrm>
              <a:off x="3983714" y="1773361"/>
              <a:ext cx="763934" cy="189758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5D9FBF93-6425-8DD7-7FB3-6031568470DA}"/>
                </a:ext>
              </a:extLst>
            </p:cNvPr>
            <p:cNvSpPr/>
            <p:nvPr/>
          </p:nvSpPr>
          <p:spPr>
            <a:xfrm>
              <a:off x="7507534" y="2302279"/>
              <a:ext cx="422389" cy="189758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6687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6316A-13AB-55E4-2BBB-939E48380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E586473-267E-04C8-EB95-E6533ECB3B89}"/>
              </a:ext>
            </a:extLst>
          </p:cNvPr>
          <p:cNvGrpSpPr/>
          <p:nvPr/>
        </p:nvGrpSpPr>
        <p:grpSpPr>
          <a:xfrm>
            <a:off x="2166674" y="315765"/>
            <a:ext cx="7858650" cy="6226465"/>
            <a:chOff x="2166674" y="315765"/>
            <a:chExt cx="7858650" cy="622646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8A1329-9D7D-7743-C1CA-210974D27737}"/>
                </a:ext>
              </a:extLst>
            </p:cNvPr>
            <p:cNvSpPr/>
            <p:nvPr/>
          </p:nvSpPr>
          <p:spPr>
            <a:xfrm>
              <a:off x="2166674" y="315765"/>
              <a:ext cx="7858650" cy="6226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9" name="그림 8" descr="텍스트, 소프트웨어, 멀티미디어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265D578D-71A6-0D9D-D341-BC7467634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0533" y="315765"/>
              <a:ext cx="2950931" cy="6226464"/>
            </a:xfrm>
            <a:prstGeom prst="rect">
              <a:avLst/>
            </a:prstGeom>
          </p:spPr>
        </p:pic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4C50A2FD-5F49-D8C1-DB69-D99E676BB792}"/>
                </a:ext>
              </a:extLst>
            </p:cNvPr>
            <p:cNvSpPr/>
            <p:nvPr/>
          </p:nvSpPr>
          <p:spPr>
            <a:xfrm>
              <a:off x="4818938" y="2250473"/>
              <a:ext cx="2375492" cy="1415753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44780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C6822ED-B535-5B42-D60D-D93135842B6E}"/>
              </a:ext>
            </a:extLst>
          </p:cNvPr>
          <p:cNvGrpSpPr/>
          <p:nvPr/>
        </p:nvGrpSpPr>
        <p:grpSpPr>
          <a:xfrm>
            <a:off x="2277207" y="1160585"/>
            <a:ext cx="7772400" cy="4034267"/>
            <a:chOff x="2277207" y="1160585"/>
            <a:chExt cx="7772400" cy="4034267"/>
          </a:xfrm>
        </p:grpSpPr>
        <p:pic>
          <p:nvPicPr>
            <p:cNvPr id="3" name="그림 2" descr="텍스트, 스크린샷,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088AE8EB-1D15-D486-96E9-E27124932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724"/>
            <a:stretch/>
          </p:blipFill>
          <p:spPr>
            <a:xfrm>
              <a:off x="2277207" y="1160585"/>
              <a:ext cx="7772400" cy="403426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2086F26-BA26-6A7C-544F-93F0E24C1D90}"/>
                </a:ext>
              </a:extLst>
            </p:cNvPr>
            <p:cNvSpPr/>
            <p:nvPr/>
          </p:nvSpPr>
          <p:spPr>
            <a:xfrm>
              <a:off x="2696174" y="1500996"/>
              <a:ext cx="7112060" cy="1725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6079D0A-B878-A168-5566-33C79800DF97}"/>
                </a:ext>
              </a:extLst>
            </p:cNvPr>
            <p:cNvSpPr/>
            <p:nvPr/>
          </p:nvSpPr>
          <p:spPr>
            <a:xfrm>
              <a:off x="9359498" y="1358018"/>
              <a:ext cx="130312" cy="130312"/>
            </a:xfrm>
            <a:prstGeom prst="ellipse">
              <a:avLst/>
            </a:prstGeom>
            <a:solidFill>
              <a:srgbClr val="EDF3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85CF29-3319-B7AB-2B4B-55511ED7FEB1}"/>
                </a:ext>
              </a:extLst>
            </p:cNvPr>
            <p:cNvSpPr/>
            <p:nvPr/>
          </p:nvSpPr>
          <p:spPr>
            <a:xfrm>
              <a:off x="4009884" y="1361549"/>
              <a:ext cx="1408919" cy="130313"/>
            </a:xfrm>
            <a:prstGeom prst="rect">
              <a:avLst/>
            </a:prstGeom>
            <a:solidFill>
              <a:srgbClr val="F1F3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4210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107CEFB-9BC6-AC82-D680-83664972E8B6}"/>
              </a:ext>
            </a:extLst>
          </p:cNvPr>
          <p:cNvGrpSpPr/>
          <p:nvPr/>
        </p:nvGrpSpPr>
        <p:grpSpPr>
          <a:xfrm>
            <a:off x="816317" y="0"/>
            <a:ext cx="10999604" cy="6866967"/>
            <a:chOff x="816317" y="266218"/>
            <a:chExt cx="10573172" cy="6600749"/>
          </a:xfrm>
        </p:grpSpPr>
        <p:pic>
          <p:nvPicPr>
            <p:cNvPr id="3" name="그림 2" descr="텍스트, 소프트웨어, 스크린샷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F62CEB05-9ABD-CF20-8F9C-F6956E2DF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877"/>
            <a:stretch/>
          </p:blipFill>
          <p:spPr>
            <a:xfrm>
              <a:off x="816317" y="266218"/>
              <a:ext cx="10573172" cy="6600749"/>
            </a:xfrm>
            <a:prstGeom prst="rect">
              <a:avLst/>
            </a:prstGeom>
          </p:spPr>
        </p:pic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50382118-1C4C-8B67-DA9A-034B48502B5E}"/>
                </a:ext>
              </a:extLst>
            </p:cNvPr>
            <p:cNvSpPr/>
            <p:nvPr/>
          </p:nvSpPr>
          <p:spPr>
            <a:xfrm>
              <a:off x="7865259" y="6562846"/>
              <a:ext cx="1799602" cy="295154"/>
            </a:xfrm>
            <a:prstGeom prst="roundRect">
              <a:avLst>
                <a:gd name="adj" fmla="val 598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476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컴퓨터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C038F090-66B3-42E3-7DA6-DA26B6035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945" y="0"/>
            <a:ext cx="3603952" cy="7125419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F192446-73F8-9CCA-A923-0E96A1135D8D}"/>
              </a:ext>
            </a:extLst>
          </p:cNvPr>
          <p:cNvSpPr/>
          <p:nvPr/>
        </p:nvSpPr>
        <p:spPr>
          <a:xfrm>
            <a:off x="9043572" y="1299894"/>
            <a:ext cx="3121270" cy="5046784"/>
          </a:xfrm>
          <a:prstGeom prst="roundRect">
            <a:avLst>
              <a:gd name="adj" fmla="val 59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D5184-01C7-6136-E642-0B8FCF8691C2}"/>
              </a:ext>
            </a:extLst>
          </p:cNvPr>
          <p:cNvSpPr txBox="1"/>
          <p:nvPr/>
        </p:nvSpPr>
        <p:spPr>
          <a:xfrm>
            <a:off x="5580844" y="1237371"/>
            <a:ext cx="1160895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b="1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Reliv</a:t>
            </a:r>
            <a:r>
              <a:rPr kumimoji="1" lang="en-US" altLang="ko-KR" sz="14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14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에디터</a:t>
            </a:r>
            <a:endParaRPr kumimoji="1" lang="ko-Kore-KR" altLang="en-US" sz="14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861DB-5ADF-B31E-E338-0EF70F78750A}"/>
              </a:ext>
            </a:extLst>
          </p:cNvPr>
          <p:cNvSpPr txBox="1"/>
          <p:nvPr/>
        </p:nvSpPr>
        <p:spPr>
          <a:xfrm>
            <a:off x="5515552" y="1948571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b="1" dirty="0" err="1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Reliv</a:t>
            </a:r>
            <a:r>
              <a:rPr kumimoji="1" lang="en-US" altLang="ko-KR" sz="14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14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에디터</a:t>
            </a:r>
            <a:endParaRPr kumimoji="1" lang="ko-Kore-KR" altLang="en-US" sz="1400" b="1" dirty="0">
              <a:solidFill>
                <a:srgbClr val="FF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2FDCC7-03FE-0FE4-B7A8-675C5596D310}"/>
              </a:ext>
            </a:extLst>
          </p:cNvPr>
          <p:cNvSpPr txBox="1"/>
          <p:nvPr/>
        </p:nvSpPr>
        <p:spPr>
          <a:xfrm>
            <a:off x="9540877" y="1022242"/>
            <a:ext cx="1157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테스트 스텝 목록</a:t>
            </a:r>
            <a:endParaRPr kumimoji="1" lang="ko-Kore-KR" altLang="en-US" sz="1100" b="1" dirty="0">
              <a:solidFill>
                <a:srgbClr val="FF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7D73186-B742-1C71-F076-F17E15338E3F}"/>
              </a:ext>
            </a:extLst>
          </p:cNvPr>
          <p:cNvCxnSpPr>
            <a:cxnSpLocks/>
          </p:cNvCxnSpPr>
          <p:nvPr/>
        </p:nvCxnSpPr>
        <p:spPr>
          <a:xfrm flipH="1" flipV="1">
            <a:off x="9224211" y="1620253"/>
            <a:ext cx="457200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36AFB7-FCFD-3F6E-6551-ABB45E4AC07E}"/>
              </a:ext>
            </a:extLst>
          </p:cNvPr>
          <p:cNvSpPr txBox="1"/>
          <p:nvPr/>
        </p:nvSpPr>
        <p:spPr>
          <a:xfrm>
            <a:off x="9657348" y="1665911"/>
            <a:ext cx="1417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현재까지 실행된 스텝</a:t>
            </a:r>
            <a:endParaRPr kumimoji="1" lang="ko-Kore-KR" altLang="en-US" sz="1100" b="1" dirty="0">
              <a:solidFill>
                <a:srgbClr val="FF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3E3C30E-E2F6-7E9F-2E49-809A0D15FC96}"/>
              </a:ext>
            </a:extLst>
          </p:cNvPr>
          <p:cNvGrpSpPr/>
          <p:nvPr/>
        </p:nvGrpSpPr>
        <p:grpSpPr>
          <a:xfrm>
            <a:off x="-616050" y="599730"/>
            <a:ext cx="2959577" cy="6226465"/>
            <a:chOff x="1832190" y="397949"/>
            <a:chExt cx="2959577" cy="6226465"/>
          </a:xfrm>
        </p:grpSpPr>
        <p:pic>
          <p:nvPicPr>
            <p:cNvPr id="23" name="그림 22" descr="텍스트, 소프트웨어, 컴퓨터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3DECA238-168F-29DD-7605-E56C6F619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00" t="2995" r="8909" b="6212"/>
            <a:stretch/>
          </p:blipFill>
          <p:spPr>
            <a:xfrm>
              <a:off x="1832190" y="397949"/>
              <a:ext cx="2959577" cy="6226465"/>
            </a:xfrm>
            <a:prstGeom prst="rect">
              <a:avLst/>
            </a:prstGeom>
          </p:spPr>
        </p:pic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D4A297A5-D955-A059-69CB-CB2B05E2239C}"/>
                </a:ext>
              </a:extLst>
            </p:cNvPr>
            <p:cNvSpPr/>
            <p:nvPr/>
          </p:nvSpPr>
          <p:spPr>
            <a:xfrm>
              <a:off x="4514850" y="1237371"/>
              <a:ext cx="245409" cy="246524"/>
            </a:xfrm>
            <a:prstGeom prst="roundRect">
              <a:avLst>
                <a:gd name="adj" fmla="val 59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B7512A11-31F7-3017-E29C-CA86FEC5D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38" y="-857996"/>
            <a:ext cx="3596483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E75959B-A4D5-BB63-5681-6CD121795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993" y="-244164"/>
            <a:ext cx="3596483" cy="6858000"/>
          </a:xfrm>
          <a:prstGeom prst="rect">
            <a:avLst/>
          </a:prstGeom>
        </p:spPr>
      </p:pic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BC5C529A-8B4A-FA80-2676-3BAF1F78AE91}"/>
              </a:ext>
            </a:extLst>
          </p:cNvPr>
          <p:cNvSpPr/>
          <p:nvPr/>
        </p:nvSpPr>
        <p:spPr>
          <a:xfrm>
            <a:off x="11919433" y="353206"/>
            <a:ext cx="245409" cy="246524"/>
          </a:xfrm>
          <a:prstGeom prst="roundRect">
            <a:avLst>
              <a:gd name="adj" fmla="val 59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1578BE-20D5-9D9F-A2FC-4626F2840BAD}"/>
              </a:ext>
            </a:extLst>
          </p:cNvPr>
          <p:cNvSpPr txBox="1"/>
          <p:nvPr/>
        </p:nvSpPr>
        <p:spPr>
          <a:xfrm>
            <a:off x="11819961" y="599730"/>
            <a:ext cx="444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저장</a:t>
            </a:r>
            <a:endParaRPr kumimoji="1" lang="ko-Kore-KR" altLang="en-US" sz="1100" b="1" dirty="0">
              <a:solidFill>
                <a:srgbClr val="FF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B13C75-497C-5A18-E615-07E8F9C49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909" y="730535"/>
            <a:ext cx="3596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40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A80ADC-9C5A-2BD5-99B5-B1871B218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04" y="-472272"/>
            <a:ext cx="3596483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584604-2C1C-6D70-1AEC-107AC3D70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621" y="-321549"/>
            <a:ext cx="3596483" cy="6858000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5A6B71A-3621-8CBE-D5F7-D0741C309C58}"/>
              </a:ext>
            </a:extLst>
          </p:cNvPr>
          <p:cNvSpPr/>
          <p:nvPr/>
        </p:nvSpPr>
        <p:spPr>
          <a:xfrm>
            <a:off x="6990303" y="1155189"/>
            <a:ext cx="245409" cy="246524"/>
          </a:xfrm>
          <a:prstGeom prst="roundRect">
            <a:avLst>
              <a:gd name="adj" fmla="val 59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54679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BBFF2E6-39E8-D58A-A0A0-B6B732D5E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62" y="0"/>
            <a:ext cx="3468695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65BF69-A36D-92E6-1091-D0FF4878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371" y="100483"/>
            <a:ext cx="3596483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571F87-25C8-D9D1-3C15-1EDDE2D7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001" y="170822"/>
            <a:ext cx="3250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0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AB4037-0364-9E47-84A6-7F824B6BC91D}"/>
              </a:ext>
            </a:extLst>
          </p:cNvPr>
          <p:cNvGrpSpPr/>
          <p:nvPr/>
        </p:nvGrpSpPr>
        <p:grpSpPr>
          <a:xfrm>
            <a:off x="598853" y="221063"/>
            <a:ext cx="10464382" cy="6145513"/>
            <a:chOff x="598853" y="221063"/>
            <a:chExt cx="10464382" cy="61455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681729A-D425-C708-94AB-FB3620081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853" y="221063"/>
              <a:ext cx="10464382" cy="6145513"/>
            </a:xfrm>
            <a:prstGeom prst="rect">
              <a:avLst/>
            </a:prstGeom>
          </p:spPr>
        </p:pic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7A71A268-833D-BB27-0039-E5E9413AD17D}"/>
                </a:ext>
              </a:extLst>
            </p:cNvPr>
            <p:cNvSpPr/>
            <p:nvPr/>
          </p:nvSpPr>
          <p:spPr>
            <a:xfrm>
              <a:off x="1949436" y="1811216"/>
              <a:ext cx="7656788" cy="4555360"/>
            </a:xfrm>
            <a:prstGeom prst="roundRect">
              <a:avLst>
                <a:gd name="adj" fmla="val 598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073C64-7191-1D67-7A9B-4D2F0D010BB8}"/>
                </a:ext>
              </a:extLst>
            </p:cNvPr>
            <p:cNvSpPr txBox="1"/>
            <p:nvPr/>
          </p:nvSpPr>
          <p:spPr>
            <a:xfrm>
              <a:off x="1573896" y="1760975"/>
              <a:ext cx="356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rgbClr val="FF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3.</a:t>
              </a:r>
              <a:endParaRPr kumimoji="1" lang="ko-Kore-KR" altLang="en-US" sz="1600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ACB370-D905-AEA9-84D5-874A785F4FB7}"/>
                </a:ext>
              </a:extLst>
            </p:cNvPr>
            <p:cNvSpPr txBox="1"/>
            <p:nvPr/>
          </p:nvSpPr>
          <p:spPr>
            <a:xfrm>
              <a:off x="7313180" y="1106886"/>
              <a:ext cx="356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rgbClr val="FF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2.</a:t>
              </a:r>
              <a:endParaRPr kumimoji="1" lang="ko-Kore-KR" altLang="en-US" sz="1600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B05F7F9B-520D-DBE8-9D1D-35307D8C68AA}"/>
                </a:ext>
              </a:extLst>
            </p:cNvPr>
            <p:cNvSpPr/>
            <p:nvPr/>
          </p:nvSpPr>
          <p:spPr>
            <a:xfrm>
              <a:off x="7669368" y="1151320"/>
              <a:ext cx="1936856" cy="506658"/>
            </a:xfrm>
            <a:prstGeom prst="roundRect">
              <a:avLst>
                <a:gd name="adj" fmla="val 598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B3107C61-35B9-7B04-382F-EBF9249C08BF}"/>
                </a:ext>
              </a:extLst>
            </p:cNvPr>
            <p:cNvSpPr/>
            <p:nvPr/>
          </p:nvSpPr>
          <p:spPr>
            <a:xfrm>
              <a:off x="677390" y="491424"/>
              <a:ext cx="1945230" cy="443073"/>
            </a:xfrm>
            <a:prstGeom prst="roundRect">
              <a:avLst>
                <a:gd name="adj" fmla="val 598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23CB84-334E-76C6-C0BF-6CE571E6635A}"/>
                </a:ext>
              </a:extLst>
            </p:cNvPr>
            <p:cNvSpPr txBox="1"/>
            <p:nvPr/>
          </p:nvSpPr>
          <p:spPr>
            <a:xfrm>
              <a:off x="2622620" y="637394"/>
              <a:ext cx="356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rgbClr val="FF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1.</a:t>
              </a:r>
              <a:endParaRPr kumimoji="1" lang="ko-Kore-KR" altLang="en-US" sz="1600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3308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C0A5600-46FB-CA37-62E7-12988382CA99}"/>
              </a:ext>
            </a:extLst>
          </p:cNvPr>
          <p:cNvGrpSpPr/>
          <p:nvPr/>
        </p:nvGrpSpPr>
        <p:grpSpPr>
          <a:xfrm>
            <a:off x="598853" y="266194"/>
            <a:ext cx="9770951" cy="6100382"/>
            <a:chOff x="598853" y="266194"/>
            <a:chExt cx="9770951" cy="6100382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8F5CA3F-70A4-86B5-128A-89A8D0D32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853" y="266194"/>
              <a:ext cx="9770951" cy="6100382"/>
            </a:xfrm>
            <a:prstGeom prst="rect">
              <a:avLst/>
            </a:prstGeom>
          </p:spPr>
        </p:pic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7A71A268-833D-BB27-0039-E5E9413AD17D}"/>
                </a:ext>
              </a:extLst>
            </p:cNvPr>
            <p:cNvSpPr/>
            <p:nvPr/>
          </p:nvSpPr>
          <p:spPr>
            <a:xfrm>
              <a:off x="2500747" y="1844996"/>
              <a:ext cx="7367153" cy="1514153"/>
            </a:xfrm>
            <a:prstGeom prst="roundRect">
              <a:avLst>
                <a:gd name="adj" fmla="val 598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073C64-7191-1D67-7A9B-4D2F0D010BB8}"/>
                </a:ext>
              </a:extLst>
            </p:cNvPr>
            <p:cNvSpPr txBox="1"/>
            <p:nvPr/>
          </p:nvSpPr>
          <p:spPr>
            <a:xfrm>
              <a:off x="2203529" y="1762595"/>
              <a:ext cx="323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rgbClr val="FF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3.</a:t>
              </a:r>
              <a:endParaRPr kumimoji="1" lang="ko-Kore-KR" altLang="en-US" sz="1600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ACB370-D905-AEA9-84D5-874A785F4FB7}"/>
                </a:ext>
              </a:extLst>
            </p:cNvPr>
            <p:cNvSpPr txBox="1"/>
            <p:nvPr/>
          </p:nvSpPr>
          <p:spPr>
            <a:xfrm>
              <a:off x="8091780" y="942245"/>
              <a:ext cx="327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rgbClr val="FF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2.</a:t>
              </a:r>
              <a:endParaRPr kumimoji="1" lang="ko-Kore-KR" altLang="en-US" sz="1600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B05F7F9B-520D-DBE8-9D1D-35307D8C68AA}"/>
                </a:ext>
              </a:extLst>
            </p:cNvPr>
            <p:cNvSpPr/>
            <p:nvPr/>
          </p:nvSpPr>
          <p:spPr>
            <a:xfrm>
              <a:off x="8400443" y="1008887"/>
              <a:ext cx="1740046" cy="407318"/>
            </a:xfrm>
            <a:prstGeom prst="roundRect">
              <a:avLst>
                <a:gd name="adj" fmla="val 598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B3107C61-35B9-7B04-382F-EBF9249C08BF}"/>
                </a:ext>
              </a:extLst>
            </p:cNvPr>
            <p:cNvSpPr/>
            <p:nvPr/>
          </p:nvSpPr>
          <p:spPr>
            <a:xfrm>
              <a:off x="598854" y="774095"/>
              <a:ext cx="1454439" cy="1755562"/>
            </a:xfrm>
            <a:prstGeom prst="roundRect">
              <a:avLst>
                <a:gd name="adj" fmla="val 598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23CB84-334E-76C6-C0BF-6CE571E6635A}"/>
                </a:ext>
              </a:extLst>
            </p:cNvPr>
            <p:cNvSpPr txBox="1"/>
            <p:nvPr/>
          </p:nvSpPr>
          <p:spPr>
            <a:xfrm>
              <a:off x="2051512" y="698329"/>
              <a:ext cx="356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rgbClr val="FF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1.</a:t>
              </a:r>
              <a:endParaRPr kumimoji="1" lang="ko-Kore-KR" altLang="en-US" sz="1600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987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3A511E-29E5-D25B-6A38-9BC4BA5B7B3A}"/>
              </a:ext>
            </a:extLst>
          </p:cNvPr>
          <p:cNvGrpSpPr/>
          <p:nvPr/>
        </p:nvGrpSpPr>
        <p:grpSpPr>
          <a:xfrm>
            <a:off x="598851" y="266194"/>
            <a:ext cx="9770951" cy="6100381"/>
            <a:chOff x="598851" y="266194"/>
            <a:chExt cx="9770951" cy="6100381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C48513C-3E1B-F4BD-A6F6-AA0A65CD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851" y="266194"/>
              <a:ext cx="9770951" cy="6100381"/>
            </a:xfrm>
            <a:prstGeom prst="rect">
              <a:avLst/>
            </a:prstGeom>
          </p:spPr>
        </p:pic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7A71A268-833D-BB27-0039-E5E9413AD17D}"/>
                </a:ext>
              </a:extLst>
            </p:cNvPr>
            <p:cNvSpPr/>
            <p:nvPr/>
          </p:nvSpPr>
          <p:spPr>
            <a:xfrm>
              <a:off x="4081494" y="1980191"/>
              <a:ext cx="872011" cy="744842"/>
            </a:xfrm>
            <a:prstGeom prst="roundRect">
              <a:avLst>
                <a:gd name="adj" fmla="val 598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B3107C61-35B9-7B04-382F-EBF9249C08BF}"/>
                </a:ext>
              </a:extLst>
            </p:cNvPr>
            <p:cNvSpPr/>
            <p:nvPr/>
          </p:nvSpPr>
          <p:spPr>
            <a:xfrm>
              <a:off x="1754794" y="1847252"/>
              <a:ext cx="220655" cy="223088"/>
            </a:xfrm>
            <a:prstGeom prst="roundRect">
              <a:avLst>
                <a:gd name="adj" fmla="val 598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8463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1969</TotalTime>
  <Words>30</Words>
  <Application>Microsoft Macintosh PowerPoint</Application>
  <PresentationFormat>Widescreen</PresentationFormat>
  <Paragraphs>13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Noto Sans KR</vt:lpstr>
      <vt:lpstr>Arial</vt:lpstr>
      <vt:lpstr>Calibri</vt:lpstr>
      <vt:lpstr>Calibri Light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지우석</dc:creator>
  <cp:lastModifiedBy>지우석</cp:lastModifiedBy>
  <cp:revision>8</cp:revision>
  <dcterms:created xsi:type="dcterms:W3CDTF">2024-01-15T05:18:57Z</dcterms:created>
  <dcterms:modified xsi:type="dcterms:W3CDTF">2024-04-11T02:08:13Z</dcterms:modified>
</cp:coreProperties>
</file>